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7" r:id="rId3"/>
    <p:sldId id="258" r:id="rId4"/>
    <p:sldId id="260" r:id="rId5"/>
    <p:sldId id="261" r:id="rId6"/>
    <p:sldId id="262" r:id="rId7"/>
    <p:sldId id="263" r:id="rId8"/>
    <p:sldId id="268" r:id="rId9"/>
    <p:sldId id="265" r:id="rId10"/>
    <p:sldId id="264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handoutMaster" Target="handoutMasters/handoutMaster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ko"/>
            <a:t>01</a:t>
          </a:r>
          <a:endParaRPr lang="ko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ko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ko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8155" custLinFactNeighborY="-5641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X="-17" custLinFactNeighborY="-41778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6600" kern="1200"/>
            <a:t>01</a:t>
          </a:r>
          <a:endParaRPr lang="ko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296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538296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2022-06-16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2022-06-16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2022-06-16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7200" dirty="0"/>
              <a:t>RFID</a:t>
            </a:r>
            <a:r>
              <a:rPr lang="ko-KR" altLang="en-US" sz="7200" dirty="0"/>
              <a:t>를 이용한 </a:t>
            </a:r>
            <a:r>
              <a:rPr lang="ko-KR" altLang="en-US" sz="7200" dirty="0" err="1"/>
              <a:t>도어락</a:t>
            </a:r>
            <a:endParaRPr lang="ko" sz="7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17417" y="3038194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dirty="0">
                <a:latin typeface="Batang" panose="02030600000101010101" pitchFamily="18" charset="-127"/>
                <a:ea typeface="Batang" panose="02030600000101010101" pitchFamily="18" charset="-127"/>
              </a:rPr>
              <a:t>AR11 </a:t>
            </a:r>
            <a:r>
              <a:rPr lang="ko-KR" altLang="en-US" sz="2800" dirty="0"/>
              <a:t>박제홍</a:t>
            </a:r>
            <a:endParaRPr lang="en-US" altLang="ko-KR" sz="2800" dirty="0"/>
          </a:p>
          <a:p>
            <a:pPr rtl="0"/>
            <a:r>
              <a:rPr lang="en-US" altLang="ko" sz="2800" dirty="0"/>
              <a:t>AR16 </a:t>
            </a:r>
            <a:r>
              <a:rPr lang="ko-KR" altLang="en-US" sz="2800" dirty="0"/>
              <a:t>이현준</a:t>
            </a:r>
            <a:endParaRPr lang="ko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E562F-3A71-4415-9CD1-277017FA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</a:t>
            </a:r>
          </a:p>
        </p:txBody>
      </p:sp>
      <p:pic>
        <p:nvPicPr>
          <p:cNvPr id="5" name="컷">
            <a:hlinkClick r:id="" action="ppaction://media"/>
            <a:extLst>
              <a:ext uri="{FF2B5EF4-FFF2-40B4-BE49-F238E27FC236}">
                <a16:creationId xmlns:a16="http://schemas.microsoft.com/office/drawing/2014/main" id="{6CE51447-B744-4930-93BF-9502DB886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2076450"/>
            <a:ext cx="6604000" cy="37147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5F7D2-6FA8-43FB-8CA1-A1685C01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DEF76-F2DD-462F-A906-68CD1A54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42" y="2734235"/>
            <a:ext cx="10353762" cy="1257300"/>
          </a:xfrm>
        </p:spPr>
        <p:txBody>
          <a:bodyPr/>
          <a:lstStyle/>
          <a:p>
            <a:r>
              <a:rPr lang="en-US" altLang="ko-KR" dirty="0"/>
              <a:t>THANK U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199FD-8934-47B1-AD6A-702C6E7A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FC250-8E6D-4570-87CE-09C4B046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팀원소개 및 맡은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DE77-240E-49BB-A395-154F246F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박제홍 </a:t>
            </a:r>
            <a:r>
              <a:rPr lang="en-US" altLang="ko-KR" dirty="0"/>
              <a:t>(AR11) : </a:t>
            </a:r>
            <a:r>
              <a:rPr lang="ko-KR" altLang="en-US" dirty="0"/>
              <a:t>코딩과 </a:t>
            </a:r>
            <a:r>
              <a:rPr lang="en-US" altLang="ko-KR" dirty="0"/>
              <a:t>ppt </a:t>
            </a:r>
            <a:r>
              <a:rPr lang="ko-KR" altLang="en-US" dirty="0"/>
              <a:t>발표 준비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				   </a:t>
            </a:r>
            <a:r>
              <a:rPr lang="ko-KR" altLang="en-US" dirty="0"/>
              <a:t>자료조사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이현준 </a:t>
            </a:r>
            <a:r>
              <a:rPr lang="en-US" altLang="ko-KR" dirty="0"/>
              <a:t>(AR16) : </a:t>
            </a:r>
            <a:r>
              <a:rPr lang="ko-KR" altLang="en-US" dirty="0" err="1"/>
              <a:t>아두이노</a:t>
            </a:r>
            <a:r>
              <a:rPr lang="ko-KR" altLang="en-US" dirty="0"/>
              <a:t> 키트를 이용하여 </a:t>
            </a:r>
            <a:r>
              <a:rPr lang="ko-KR" altLang="en-US" dirty="0" err="1"/>
              <a:t>도어락</a:t>
            </a:r>
            <a:r>
              <a:rPr lang="ko-KR" altLang="en-US" dirty="0"/>
              <a:t> 만들기</a:t>
            </a:r>
            <a:br>
              <a:rPr lang="en-US" altLang="ko-KR" dirty="0"/>
            </a:br>
            <a:r>
              <a:rPr lang="en-US" altLang="ko-KR" dirty="0"/>
              <a:t>					   </a:t>
            </a:r>
            <a:r>
              <a:rPr lang="ko-KR" altLang="en-US" dirty="0"/>
              <a:t>자료조사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2807E-9179-47EC-B825-9A86A18C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2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목차</a:t>
            </a:r>
            <a:endParaRPr lang="ko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410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0A11-E748-439F-9D26-D919A68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구상이유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7C9D4-C8CB-4EC3-A01C-5FAC7148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모두 각 자의 집에 들어가기 위해 하는 행동이 무엇일까</a:t>
            </a:r>
            <a:r>
              <a:rPr lang="en-US" altLang="ko-KR" dirty="0"/>
              <a:t>???? </a:t>
            </a:r>
            <a:br>
              <a:rPr lang="en-US" altLang="ko-KR" dirty="0"/>
            </a:br>
            <a:r>
              <a:rPr lang="ko-KR" altLang="en-US" dirty="0" err="1"/>
              <a:t>도어락을</a:t>
            </a:r>
            <a:r>
              <a:rPr lang="ko-KR" altLang="en-US" dirty="0"/>
              <a:t> 열고 들어가는 것이 제일 </a:t>
            </a:r>
            <a:r>
              <a:rPr lang="ko-KR" altLang="en-US" dirty="0" err="1"/>
              <a:t>처음하는</a:t>
            </a:r>
            <a:r>
              <a:rPr lang="ko-KR" altLang="en-US" dirty="0"/>
              <a:t> 행동이 아닐까 생각이 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제일 최근에도 배운 </a:t>
            </a:r>
            <a:r>
              <a:rPr lang="en-US" altLang="ko-KR" dirty="0"/>
              <a:t>RFID</a:t>
            </a:r>
            <a:r>
              <a:rPr lang="ko-KR" altLang="en-US" dirty="0"/>
              <a:t>를 이용하여 </a:t>
            </a:r>
            <a:r>
              <a:rPr lang="ko-KR" altLang="en-US" dirty="0" err="1"/>
              <a:t>도어락을</a:t>
            </a:r>
            <a:r>
              <a:rPr lang="ko-KR" altLang="en-US" dirty="0"/>
              <a:t> 만들어보고</a:t>
            </a:r>
            <a:br>
              <a:rPr lang="en-US" altLang="ko-KR" dirty="0"/>
            </a:br>
            <a:r>
              <a:rPr lang="ko-KR" altLang="en-US" dirty="0" err="1"/>
              <a:t>도어락이</a:t>
            </a:r>
            <a:r>
              <a:rPr lang="ko-KR" altLang="en-US" dirty="0"/>
              <a:t> 어떻게 작동하는지에 대해서도 알아보기 위해 </a:t>
            </a:r>
            <a:r>
              <a:rPr lang="ko-KR" altLang="en-US" dirty="0" err="1"/>
              <a:t>구상하게되었다</a:t>
            </a:r>
            <a:r>
              <a:rPr lang="en-US" altLang="ko-KR" dirty="0"/>
              <a:t>.</a:t>
            </a:r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723D7-400C-4A40-8FE3-FD66961B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2DED45-E3D7-4461-8492-D89C7727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3933824"/>
            <a:ext cx="3488421" cy="2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025-3C89-4EB3-B5A6-42ADF4F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필요부품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0C8B2-70AA-4723-9FD5-513A990F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en-US" altLang="ko-KR" dirty="0"/>
          </a:p>
          <a:p>
            <a:r>
              <a:rPr lang="ko-KR" altLang="en-US" dirty="0" err="1"/>
              <a:t>브레드보드</a:t>
            </a:r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세트</a:t>
            </a:r>
            <a:endParaRPr lang="en-US" altLang="ko-KR" dirty="0"/>
          </a:p>
          <a:p>
            <a:r>
              <a:rPr lang="en-US" altLang="ko-KR" dirty="0"/>
              <a:t>SG90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r>
              <a:rPr lang="en-US" altLang="ko-KR" dirty="0"/>
              <a:t>RGB LED</a:t>
            </a:r>
          </a:p>
          <a:p>
            <a:r>
              <a:rPr lang="en-US" altLang="ko-KR" dirty="0"/>
              <a:t>220</a:t>
            </a:r>
            <a:r>
              <a:rPr lang="ko-KR" altLang="en-US" dirty="0"/>
              <a:t>옴 저항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F6CF7-5CC5-41F3-9BCA-0F9609BA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0252-761B-47BE-AF00-33CBABBD2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93" y="1950789"/>
            <a:ext cx="4553585" cy="3439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BCEB51-F8E9-4F58-B8AF-707719F1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1" y="1552095"/>
            <a:ext cx="4182071" cy="4020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129FA3-CD99-4B8D-A97D-E7F57DE96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89" y="2105811"/>
            <a:ext cx="5702592" cy="2646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264548-0C4C-44A2-9263-0B68A1D25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625925"/>
            <a:ext cx="4064393" cy="4088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56E7A6-2282-4119-AF09-8C9E35F45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63" y="1609140"/>
            <a:ext cx="4601217" cy="41820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159AD-D699-4AC7-AEB4-B8095E46D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37" y="1731626"/>
            <a:ext cx="4416897" cy="40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DBF86-FFB1-4FE3-A359-3E1FB89E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14E9E-05C2-4CBD-A85C-122C5050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RFID</a:t>
            </a:r>
            <a:r>
              <a:rPr lang="ko-KR" altLang="en-US" dirty="0"/>
              <a:t>로 적용할 카드를 등록시킨다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등록된 </a:t>
            </a:r>
            <a:r>
              <a:rPr lang="en-US" altLang="ko-KR" dirty="0"/>
              <a:t>RFID</a:t>
            </a:r>
            <a:r>
              <a:rPr lang="ko-KR" altLang="en-US" dirty="0"/>
              <a:t>가 입력되면 </a:t>
            </a:r>
            <a:r>
              <a:rPr lang="ko-KR" altLang="en-US" dirty="0" err="1"/>
              <a:t>도어락이</a:t>
            </a:r>
            <a:r>
              <a:rPr lang="ko-KR" altLang="en-US" dirty="0"/>
              <a:t> 열린다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이때 등록된 카드면 </a:t>
            </a:r>
            <a:r>
              <a:rPr lang="en-US" altLang="ko-KR" dirty="0"/>
              <a:t>LED</a:t>
            </a:r>
            <a:r>
              <a:rPr lang="ko-KR" altLang="en-US" dirty="0"/>
              <a:t>에 초록불이 </a:t>
            </a:r>
            <a:r>
              <a:rPr lang="ko-KR" altLang="en-US" dirty="0" err="1"/>
              <a:t>미등록된</a:t>
            </a:r>
            <a:r>
              <a:rPr lang="ko-KR" altLang="en-US" dirty="0"/>
              <a:t> 카드면 </a:t>
            </a:r>
            <a:r>
              <a:rPr lang="ko-KR" altLang="en-US" dirty="0" err="1"/>
              <a:t>빨간불이</a:t>
            </a:r>
            <a:r>
              <a:rPr lang="ko-KR" altLang="en-US" dirty="0"/>
              <a:t> 들어온다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3.</a:t>
            </a:r>
            <a:r>
              <a:rPr lang="ko-KR" altLang="en-US" dirty="0" err="1"/>
              <a:t>도어락이</a:t>
            </a:r>
            <a:r>
              <a:rPr lang="ko-KR" altLang="en-US" dirty="0"/>
              <a:t> 열린 후 몇 초 후에 자동으로 닫힌다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0A601-0134-4C2F-9007-8C64D45A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D44C8-4F0B-41A9-912C-85B0EBF9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5178"/>
            <a:ext cx="10353762" cy="1257300"/>
          </a:xfrm>
        </p:spPr>
        <p:txBody>
          <a:bodyPr/>
          <a:lstStyle/>
          <a:p>
            <a:r>
              <a:rPr lang="ko-KR" altLang="en-US" dirty="0"/>
              <a:t>간략한 코드설명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660BD-B858-46B5-9CB1-D66C9990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54" y="1427060"/>
            <a:ext cx="10353762" cy="52247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If(</a:t>
            </a:r>
            <a:r>
              <a:rPr lang="en-US" altLang="ko-KR" sz="2000" dirty="0" err="1"/>
              <a:t>content.substring</a:t>
            </a:r>
            <a:r>
              <a:rPr lang="en-US" altLang="ko-KR" sz="2000" dirty="0"/>
              <a:t>(1) == “7F C4 48 CA”)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-&gt;RFID Reader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카드를 등록</a:t>
            </a:r>
            <a:endParaRPr lang="en-US" altLang="ko-KR" sz="2000" dirty="0"/>
          </a:p>
          <a:p>
            <a:r>
              <a:rPr lang="en-US" altLang="ko-KR" sz="2000" dirty="0" err="1"/>
              <a:t>digitalWrite</a:t>
            </a:r>
            <a:r>
              <a:rPr lang="en-US" altLang="ko-KR" sz="2000" dirty="0"/>
              <a:t>(GLED,HIGH);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(180);</a:t>
            </a:r>
            <a:br>
              <a:rPr lang="en-US" altLang="ko-KR" sz="2000" dirty="0"/>
            </a:br>
            <a:r>
              <a:rPr lang="en-US" altLang="ko-KR" sz="2000" dirty="0"/>
              <a:t>delay(3000);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(0);</a:t>
            </a:r>
            <a:br>
              <a:rPr lang="en-US" altLang="ko-KR" sz="2000" dirty="0"/>
            </a:br>
            <a:r>
              <a:rPr lang="en-US" altLang="ko-KR" sz="2000" dirty="0" err="1"/>
              <a:t>digitalWrite</a:t>
            </a:r>
            <a:r>
              <a:rPr lang="en-US" altLang="ko-KR" sz="2000" dirty="0"/>
              <a:t>(GLED,LOW);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초록불이 들어오고 </a:t>
            </a:r>
            <a:br>
              <a:rPr lang="en-US" altLang="ko-KR" sz="2000" dirty="0"/>
            </a:br>
            <a:r>
              <a:rPr lang="ko-KR" altLang="en-US" sz="2000" dirty="0"/>
              <a:t>모터를 </a:t>
            </a:r>
            <a:r>
              <a:rPr lang="en-US" altLang="ko-KR" sz="2000" dirty="0"/>
              <a:t>180</a:t>
            </a:r>
            <a:r>
              <a:rPr lang="ko-KR" altLang="en-US" sz="2000" dirty="0"/>
              <a:t>도 돌려</a:t>
            </a:r>
            <a:r>
              <a:rPr lang="en-US" altLang="ko-KR" sz="2000" dirty="0"/>
              <a:t> </a:t>
            </a:r>
            <a:r>
              <a:rPr lang="ko-KR" altLang="en-US" sz="2000" dirty="0"/>
              <a:t>문이 열리게 코딩</a:t>
            </a:r>
            <a:endParaRPr lang="en-US" altLang="ko-KR" sz="2000" dirty="0"/>
          </a:p>
          <a:p>
            <a:r>
              <a:rPr lang="en-US" altLang="ko-KR" sz="2000" dirty="0"/>
              <a:t>Else </a:t>
            </a:r>
            <a:r>
              <a:rPr lang="ko-KR" altLang="en-US" sz="2000" dirty="0"/>
              <a:t>이후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일치하지 않으면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빨간불이</a:t>
            </a:r>
            <a:r>
              <a:rPr lang="ko-KR" altLang="en-US" sz="2000" dirty="0"/>
              <a:t> 들어오고</a:t>
            </a:r>
            <a:br>
              <a:rPr lang="en-US" altLang="ko-KR" sz="2000" dirty="0"/>
            </a:br>
            <a:r>
              <a:rPr lang="ko-KR" altLang="en-US" sz="2000" dirty="0"/>
              <a:t>모터는 작동하지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6690E-BAA0-4E6D-B780-D12E82B9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E5EE6-C441-4B19-9CAF-861E7FD9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96" y="2249866"/>
            <a:ext cx="50863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6B6D-8130-45C7-84E2-19B47C99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전체적인 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0D2645-C42E-4452-B69A-FF8F596C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04" t="9223"/>
          <a:stretch/>
        </p:blipFill>
        <p:spPr>
          <a:xfrm>
            <a:off x="-86590" y="1708994"/>
            <a:ext cx="3937138" cy="4539406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8743F-7CA3-4D6C-891E-AD0F9468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52E9C-E8A7-4CC5-A490-7988F07E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8" y="1708994"/>
            <a:ext cx="4131560" cy="4539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03E3ED-2DAD-4E7A-AEF7-B6F110681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18" y="1708994"/>
            <a:ext cx="4131560" cy="4539406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F525BF2-6435-2B1B-CBA1-2658940DF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4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13F5-32AA-44E5-9D8E-0F60618F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0875"/>
            <a:ext cx="10353762" cy="1257300"/>
          </a:xfrm>
        </p:spPr>
        <p:txBody>
          <a:bodyPr/>
          <a:lstStyle/>
          <a:p>
            <a:r>
              <a:rPr lang="ko-KR" altLang="en-US" dirty="0"/>
              <a:t>회로도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7157B-6AB3-4824-92B7-1D746406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33" y="2076450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altLang="ko-KR" dirty="0"/>
              <a:t>RFID READER</a:t>
            </a:r>
            <a:r>
              <a:rPr lang="ko-KR" altLang="en-US" dirty="0"/>
              <a:t>로 카드를 등록하고</a:t>
            </a: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등록된 카드를 인식할 시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ko-KR" altLang="en-US" dirty="0" err="1"/>
              <a:t>초록불</a:t>
            </a:r>
            <a:br>
              <a:rPr lang="en-US" altLang="ko-KR" dirty="0"/>
            </a:br>
            <a:r>
              <a:rPr lang="ko-KR" altLang="en-US" dirty="0"/>
              <a:t>이 들어오고 모터가 움직이는 방식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등록되지 않은 카드가 인식 될 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 err="1"/>
              <a:t>빨간불이</a:t>
            </a:r>
            <a:r>
              <a:rPr lang="ko-KR" altLang="en-US" dirty="0"/>
              <a:t> 들어오고 모터가 움직이지</a:t>
            </a:r>
            <a:br>
              <a:rPr lang="en-US" altLang="ko-KR" dirty="0"/>
            </a:br>
            <a:r>
              <a:rPr lang="ko-KR" altLang="en-US" dirty="0"/>
              <a:t>않는다</a:t>
            </a:r>
            <a:endParaRPr lang="en-US" altLang="ko-KR" dirty="0"/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1389F-05F1-47D0-9BDD-131A5083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2022-06-16</a:t>
            </a:fld>
            <a:endParaRPr 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E03AE0BE-C4D1-43E8-B47D-F839F2F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69" y="1542950"/>
            <a:ext cx="5582733" cy="50074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874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{B7ADF8C7-A6FB-47C4-8EAE-372FB81F1509}tf12214701_win32</Template>
  <TotalTime>96</TotalTime>
  <Words>286</Words>
  <Application>Microsoft Office PowerPoint</Application>
  <PresentationFormat>와이드스크린</PresentationFormat>
  <Paragraphs>49</Paragraphs>
  <Slides>11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SlateVTI</vt:lpstr>
      <vt:lpstr>RFID를 이용한 도어락</vt:lpstr>
      <vt:lpstr>팀원소개 및 맡은 일</vt:lpstr>
      <vt:lpstr>목차</vt:lpstr>
      <vt:lpstr>구상이유</vt:lpstr>
      <vt:lpstr>필요부품</vt:lpstr>
      <vt:lpstr>설계</vt:lpstr>
      <vt:lpstr>간략한 코드설명</vt:lpstr>
      <vt:lpstr>전체적인 코드</vt:lpstr>
      <vt:lpstr>회로도</vt:lpstr>
      <vt:lpstr>완성</vt:lpstr>
      <vt:lpstr>THANK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RFID를 이용한 도어락</dc:title>
  <dc:creator>박 제홍</dc:creator>
  <cp:lastModifiedBy>박 제홍</cp:lastModifiedBy>
  <cp:revision>10</cp:revision>
  <dcterms:created xsi:type="dcterms:W3CDTF">2022-06-13T10:17:36Z</dcterms:created>
  <dcterms:modified xsi:type="dcterms:W3CDTF">2022-06-16T04:57:08Z</dcterms:modified>
</cp:coreProperties>
</file>